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220" r:id="rId2"/>
    <p:sldId id="1221" r:id="rId3"/>
    <p:sldId id="1222" r:id="rId4"/>
    <p:sldId id="1223" r:id="rId5"/>
    <p:sldId id="1224" r:id="rId6"/>
    <p:sldId id="1225" r:id="rId7"/>
    <p:sldId id="1226" r:id="rId8"/>
    <p:sldId id="1227" r:id="rId9"/>
    <p:sldId id="1228" r:id="rId10"/>
    <p:sldId id="1229" r:id="rId11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8 and 9 Forces doing work and Forces and their effects A3 (foundation and higher)" id="{2BBCA1BE-F74D-4374-AC14-8FBD80453AD9}">
          <p14:sldIdLst>
            <p14:sldId id="1220"/>
            <p14:sldId id="1221"/>
            <p14:sldId id="1222"/>
            <p14:sldId id="1223"/>
            <p14:sldId id="1224"/>
            <p14:sldId id="1225"/>
            <p14:sldId id="1226"/>
            <p14:sldId id="1227"/>
            <p14:sldId id="1228"/>
            <p14:sldId id="122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71717" y="916926"/>
            <a:ext cx="8928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Review Topic 8 and 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Forces doing work, Forces and their effects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97CB33-3FA9-DEB1-CFEE-AB727C81E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77724">
            <a:off x="212654" y="4708035"/>
            <a:ext cx="2581057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97BA08-2C45-6B7D-9334-4B485FC5B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6" y="4156644"/>
            <a:ext cx="2562144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3C3744-9114-B9A8-5641-9E1AB0849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91989">
            <a:off x="6289569" y="4708034"/>
            <a:ext cx="2617092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41F845-9377-8457-39C5-55692C73F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558" y="4156644"/>
            <a:ext cx="2597114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0DDA6D-C394-78C6-D7F6-C8E0F52CB953}"/>
              </a:ext>
            </a:extLst>
          </p:cNvPr>
          <p:cNvSpPr txBox="1"/>
          <p:nvPr/>
        </p:nvSpPr>
        <p:spPr>
          <a:xfrm>
            <a:off x="2861411" y="4141074"/>
            <a:ext cx="3757753" cy="215443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←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foundation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higher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→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Both sets of answers are found on these slides.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</p:spTree>
    <p:extLst>
      <p:ext uri="{BB962C8B-B14F-4D97-AF65-F5344CB8AC3E}">
        <p14:creationId xmlns:p14="http://schemas.microsoft.com/office/powerpoint/2010/main" val="2284203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(higher or foundation)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FE01C0F2-B82F-BC3E-A47E-FD09C570F27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9C66CF-951B-2575-677F-0031E00CF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014" y="1539394"/>
            <a:ext cx="7081153" cy="386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89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0D6FF936-A107-9F4F-236D-02314FEAE83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746" y="908701"/>
            <a:ext cx="6673204" cy="562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4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72399" y="4231382"/>
            <a:ext cx="444933" cy="2233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entagon 8">
            <a:extLst>
              <a:ext uri="{FF2B5EF4-FFF2-40B4-BE49-F238E27FC236}">
                <a16:creationId xmlns:a16="http://schemas.microsoft.com/office/drawing/2014/main" id="{82D3029F-8BAD-0C46-BED3-2C4E949F553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3B592A-BFB6-0561-9238-A1BBA1A54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865" y="830104"/>
            <a:ext cx="5914999" cy="554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3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higher section B</a:t>
            </a:r>
          </a:p>
        </p:txBody>
      </p:sp>
      <p:sp>
        <p:nvSpPr>
          <p:cNvPr id="14" name="Pentagon 8">
            <a:extLst>
              <a:ext uri="{FF2B5EF4-FFF2-40B4-BE49-F238E27FC236}">
                <a16:creationId xmlns:a16="http://schemas.microsoft.com/office/drawing/2014/main" id="{841D3E12-371A-0736-B16F-7DFF904C14F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765" y="734405"/>
            <a:ext cx="4005404" cy="27842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15929" y="117211"/>
            <a:ext cx="3218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Foundation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50513" y="98966"/>
            <a:ext cx="3218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Higher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3132" y="748712"/>
            <a:ext cx="3162741" cy="28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4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model answer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4635" y="681318"/>
            <a:ext cx="6920753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much work is done by a ski-lift motor if it has a power rating of 7.5 kW and has been running for three hours?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use power = energy transferred ÷ time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(3 marks)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81674" y="5879068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 done ………………………  kJ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4B614E2D-01E0-8C10-28E2-5BCA8BFC2B1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38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ABCA00-454E-562D-DF46-00FDDFC387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66" t="6250" r="765" b="55417"/>
          <a:stretch/>
        </p:blipFill>
        <p:spPr>
          <a:xfrm>
            <a:off x="1919762" y="695457"/>
            <a:ext cx="7120278" cy="523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8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564" y="747040"/>
            <a:ext cx="6959677" cy="552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9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C4C2D176-4B34-9E44-3C74-9196168D3C9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929" y="750858"/>
            <a:ext cx="6819878" cy="402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3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C3FC16-EF66-CF6D-213F-43F36700D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3" y="3959092"/>
            <a:ext cx="432514" cy="450535"/>
          </a:xfrm>
          <a:prstGeom prst="rect">
            <a:avLst/>
          </a:prstGeom>
        </p:spPr>
      </p:pic>
      <p:sp>
        <p:nvSpPr>
          <p:cNvPr id="15" name="Pentagon 8">
            <a:extLst>
              <a:ext uri="{FF2B5EF4-FFF2-40B4-BE49-F238E27FC236}">
                <a16:creationId xmlns:a16="http://schemas.microsoft.com/office/drawing/2014/main" id="{F9607368-FED3-1987-1625-5F21C7E519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45DF28-7BF8-D82C-682B-01ADACE7355B}"/>
              </a:ext>
            </a:extLst>
          </p:cNvPr>
          <p:cNvSpPr/>
          <p:nvPr/>
        </p:nvSpPr>
        <p:spPr>
          <a:xfrm>
            <a:off x="2105025" y="311214"/>
            <a:ext cx="6629400" cy="622293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MISSING ANSWERS</a:t>
            </a:r>
          </a:p>
        </p:txBody>
      </p:sp>
    </p:spTree>
    <p:extLst>
      <p:ext uri="{BB962C8B-B14F-4D97-AF65-F5344CB8AC3E}">
        <p14:creationId xmlns:p14="http://schemas.microsoft.com/office/powerpoint/2010/main" val="2491669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3562</TotalTime>
  <Words>462</Words>
  <Application>Microsoft Office PowerPoint</Application>
  <PresentationFormat>On-screen Show (4:3)</PresentationFormat>
  <Paragraphs>87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86</cp:revision>
  <cp:lastPrinted>2024-04-27T14:39:07Z</cp:lastPrinted>
  <dcterms:created xsi:type="dcterms:W3CDTF">2024-03-02T13:55:58Z</dcterms:created>
  <dcterms:modified xsi:type="dcterms:W3CDTF">2024-04-28T06:32:02Z</dcterms:modified>
</cp:coreProperties>
</file>