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1199" r:id="rId2"/>
    <p:sldId id="1200" r:id="rId3"/>
    <p:sldId id="1201" r:id="rId4"/>
    <p:sldId id="1202" r:id="rId5"/>
    <p:sldId id="1203" r:id="rId6"/>
    <p:sldId id="1205" r:id="rId7"/>
    <p:sldId id="1206" r:id="rId8"/>
    <p:sldId id="1207" r:id="rId9"/>
    <p:sldId id="1208" r:id="rId10"/>
    <p:sldId id="1209" r:id="rId11"/>
  </p:sldIdLst>
  <p:sldSz cx="9144000" cy="6858000" type="screen4x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6 Radioactivity A3 (mixed tiers)" id="{CFBE878D-C542-4F8F-A779-2F12BB496437}">
          <p14:sldIdLst>
            <p14:sldId id="1199"/>
            <p14:sldId id="1200"/>
            <p14:sldId id="1201"/>
            <p14:sldId id="1202"/>
            <p14:sldId id="1203"/>
            <p14:sldId id="1205"/>
            <p14:sldId id="1206"/>
            <p14:sldId id="1207"/>
            <p14:sldId id="1208"/>
            <p14:sldId id="120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FF0D"/>
    <a:srgbClr val="171415"/>
    <a:srgbClr val="2F5597"/>
    <a:srgbClr val="843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11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770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655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51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97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78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31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30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92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56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82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5277AE5-3874-0EEC-EBF7-BD4A588B0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04051">
            <a:off x="272961" y="4287982"/>
            <a:ext cx="3116027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412" y="2278450"/>
            <a:ext cx="8605176" cy="3756388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Learning Outcomes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Identify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core knowledge gaps within the topic.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Practise using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equations related to the topic.</a:t>
            </a:r>
          </a:p>
        </p:txBody>
      </p:sp>
      <p:sp>
        <p:nvSpPr>
          <p:cNvPr id="4" name="Rectangle 3"/>
          <p:cNvSpPr/>
          <p:nvPr/>
        </p:nvSpPr>
        <p:spPr>
          <a:xfrm>
            <a:off x="71717" y="916926"/>
            <a:ext cx="892884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Review Topic 6</a:t>
            </a:r>
            <a:endParaRPr kumimoji="0" lang="en-US" sz="3600" b="1" i="0" u="sng" strike="noStrike" kern="1200" cap="none" spc="0" normalizeH="0" baseline="0" noProof="0" dirty="0">
              <a:ln w="11430"/>
              <a:solidFill>
                <a:srgbClr val="FF3399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Radioactivity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6B011C-3A90-4689-3427-DF1E9919AA42}"/>
              </a:ext>
            </a:extLst>
          </p:cNvPr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GCSE Physics Revision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283CA8-6BC5-2E9F-AAB7-5E174609ABAB}"/>
              </a:ext>
            </a:extLst>
          </p:cNvPr>
          <p:cNvSpPr txBox="1"/>
          <p:nvPr/>
        </p:nvSpPr>
        <p:spPr>
          <a:xfrm>
            <a:off x="5116835" y="4156644"/>
            <a:ext cx="3757753" cy="1938992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(← mixed tiers - no difference for foundation or higher)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C88F55-A5E7-583B-FF9F-3DD79CEE6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611" y="4156644"/>
            <a:ext cx="307925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300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267610" cy="1015663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(mixed tiers - higher and foundation pick up the same one)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36091" y="6320118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A multiple choice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bottom half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1884" y="1421916"/>
            <a:ext cx="7168414" cy="3670781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FE01C0F2-B82F-BC3E-A47E-FD09C570F278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900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top half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0D6FF936-A107-9F4F-236D-02314FEAE837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CC970B4-4EDD-91AA-B110-8E691D138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013" y="827932"/>
            <a:ext cx="6567911" cy="578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30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bottom half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172399" y="4231382"/>
            <a:ext cx="444933" cy="2233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entagon 8">
            <a:extLst>
              <a:ext uri="{FF2B5EF4-FFF2-40B4-BE49-F238E27FC236}">
                <a16:creationId xmlns:a16="http://schemas.microsoft.com/office/drawing/2014/main" id="{82D3029F-8BAD-0C46-BED3-2C4E949F553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A1ED99-2DA9-0288-FBEF-F2396B852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7002" y="785187"/>
            <a:ext cx="7078301" cy="546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06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higher section B</a:t>
            </a:r>
          </a:p>
        </p:txBody>
      </p:sp>
      <p:sp>
        <p:nvSpPr>
          <p:cNvPr id="14" name="Pentagon 8">
            <a:extLst>
              <a:ext uri="{FF2B5EF4-FFF2-40B4-BE49-F238E27FC236}">
                <a16:creationId xmlns:a16="http://schemas.microsoft.com/office/drawing/2014/main" id="{841D3E12-371A-0736-B16F-7DFF904C14F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1E4558-5634-E0F5-33DB-79ABD1DC7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697" y="761749"/>
            <a:ext cx="6931606" cy="530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5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365812" y="609600"/>
            <a:ext cx="2008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model answer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24635" y="681318"/>
            <a:ext cx="6920753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320 g of unstable radioactive nuclei were present in a sample of phosphorous-32 one month ago. 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The half life of phosphorous-32 is 14.3 days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Estimate how many grams of unstable nuclei are present in the sample today.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(3 marks)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81674" y="5879068"/>
            <a:ext cx="4753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amount of unstable nuclei ………………………  g 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4B614E2D-01E0-8C10-28E2-5BCA8BFC2B1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62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5EC8ED6B-0B60-0475-2112-B59FBAC46196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728DD9-C7F1-E350-3915-346BFCB417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465" t="4538" r="2334" b="55139"/>
          <a:stretch/>
        </p:blipFill>
        <p:spPr>
          <a:xfrm>
            <a:off x="2177684" y="663639"/>
            <a:ext cx="6680566" cy="527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0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5EC8ED6B-0B60-0475-2112-B59FBAC46196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81B902-69C3-BBC4-96C1-579736489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1915928" y="620535"/>
            <a:ext cx="6980421" cy="487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35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for top of section D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C4C2D176-4B34-9E44-3C74-9196168D3C97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14C79A4-0441-0B17-9AD7-4D60F4603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061739" y="620850"/>
            <a:ext cx="6888996" cy="461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19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C3FC16-EF66-CF6D-213F-43F36700D0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93" y="3959092"/>
            <a:ext cx="432514" cy="450535"/>
          </a:xfrm>
          <a:prstGeom prst="rect">
            <a:avLst/>
          </a:prstGeom>
        </p:spPr>
      </p:pic>
      <p:sp>
        <p:nvSpPr>
          <p:cNvPr id="15" name="Pentagon 8">
            <a:extLst>
              <a:ext uri="{FF2B5EF4-FFF2-40B4-BE49-F238E27FC236}">
                <a16:creationId xmlns:a16="http://schemas.microsoft.com/office/drawing/2014/main" id="{F9607368-FED3-1987-1625-5F21C7E5194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F8BCAC-5670-E54A-FB34-387F8B44F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834264" y="-801125"/>
            <a:ext cx="5283464" cy="712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790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3562</TotalTime>
  <Words>461</Words>
  <Application>Microsoft Office PowerPoint</Application>
  <PresentationFormat>On-screen Show (4:3)</PresentationFormat>
  <Paragraphs>85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Williams, Marcus</dc:creator>
  <cp:lastModifiedBy>Williams, Marcus</cp:lastModifiedBy>
  <cp:revision>85</cp:revision>
  <cp:lastPrinted>2024-04-27T14:39:07Z</cp:lastPrinted>
  <dcterms:created xsi:type="dcterms:W3CDTF">2024-03-02T13:55:58Z</dcterms:created>
  <dcterms:modified xsi:type="dcterms:W3CDTF">2024-04-28T06:30:24Z</dcterms:modified>
</cp:coreProperties>
</file>