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185" r:id="rId2"/>
    <p:sldId id="1186" r:id="rId3"/>
    <p:sldId id="1187" r:id="rId4"/>
    <p:sldId id="1188" r:id="rId5"/>
    <p:sldId id="1189" r:id="rId6"/>
    <p:sldId id="1196" r:id="rId7"/>
    <p:sldId id="1197" r:id="rId8"/>
    <p:sldId id="1198" r:id="rId9"/>
    <p:sldId id="1191" r:id="rId10"/>
    <p:sldId id="1193" r:id="rId11"/>
    <p:sldId id="1194" r:id="rId1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5 Light and the electromagnetic spectrum A3 (foundation and higher)" id="{F93F113B-D1EE-4E32-BFB9-1DDB34281056}">
          <p14:sldIdLst>
            <p14:sldId id="1185"/>
            <p14:sldId id="1186"/>
            <p14:sldId id="1187"/>
            <p14:sldId id="1188"/>
            <p14:sldId id="1189"/>
            <p14:sldId id="1196"/>
            <p14:sldId id="1197"/>
            <p14:sldId id="1198"/>
            <p14:sldId id="1191"/>
            <p14:sldId id="1193"/>
            <p14:sldId id="11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D4D3D7F-9FD3-E316-C839-8F7608E13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54361">
            <a:off x="6318762" y="4705150"/>
            <a:ext cx="2582782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5</a:t>
            </a:r>
            <a:endParaRPr kumimoji="0" lang="en-US" sz="3600" b="1" i="0" u="sng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Light and the Electromagnetic Spectrum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DCB17A-2CAF-AC94-E135-247C66611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4533">
            <a:off x="198492" y="4775986"/>
            <a:ext cx="2579134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EB9839-BCA9-6D9C-55A5-4D0B193BA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58" y="4141074"/>
            <a:ext cx="2581658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935A3-352A-0990-8EDC-98FF63003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221" y="4197166"/>
            <a:ext cx="2573719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888E27-941F-934F-5A0A-B783A88EFCFD}"/>
              </a:ext>
            </a:extLst>
          </p:cNvPr>
          <p:cNvSpPr txBox="1"/>
          <p:nvPr/>
        </p:nvSpPr>
        <p:spPr>
          <a:xfrm>
            <a:off x="2861411" y="4141074"/>
            <a:ext cx="3757753" cy="215443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←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Both sets of answers are found on these slides.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261528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lang="en-GB" sz="2000" b="1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2092" y="1552088"/>
            <a:ext cx="7168414" cy="4096237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20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3"/>
          <a:stretch/>
        </p:blipFill>
        <p:spPr>
          <a:xfrm>
            <a:off x="1940042" y="761749"/>
            <a:ext cx="5289433" cy="3214754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D2382-BE72-DD40-59F7-0868D8514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364" y="5171940"/>
            <a:ext cx="6115904" cy="13908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76FEC7-4FF8-4BF3-407E-AEE5B6A3636E}"/>
              </a:ext>
            </a:extLst>
          </p:cNvPr>
          <p:cNvSpPr txBox="1"/>
          <p:nvPr/>
        </p:nvSpPr>
        <p:spPr>
          <a:xfrm>
            <a:off x="1696381" y="4366850"/>
            <a:ext cx="170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A3C6D-9865-5DCA-FADE-6AF9881AD496}"/>
              </a:ext>
            </a:extLst>
          </p:cNvPr>
          <p:cNvSpPr txBox="1"/>
          <p:nvPr/>
        </p:nvSpPr>
        <p:spPr>
          <a:xfrm>
            <a:off x="1629055" y="5405697"/>
            <a:ext cx="118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F7544D-6A23-517D-2811-3E365AC5C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95"/>
          <a:stretch/>
        </p:blipFill>
        <p:spPr>
          <a:xfrm>
            <a:off x="3317395" y="4104260"/>
            <a:ext cx="5792981" cy="100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6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9328A7-9889-2FF1-6D03-4AF90975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85" y="689712"/>
            <a:ext cx="5525271" cy="21338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A9D7FE-C6C9-909F-20CC-55E9F44D8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085" y="2781435"/>
            <a:ext cx="5506218" cy="3829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A74E76-EB3A-FFAD-659A-A4656EB99035}"/>
              </a:ext>
            </a:extLst>
          </p:cNvPr>
          <p:cNvSpPr txBox="1"/>
          <p:nvPr/>
        </p:nvSpPr>
        <p:spPr>
          <a:xfrm>
            <a:off x="1864950" y="1126106"/>
            <a:ext cx="170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468F21-FD8B-DEFE-D28B-63203AA8004E}"/>
              </a:ext>
            </a:extLst>
          </p:cNvPr>
          <p:cNvSpPr txBox="1"/>
          <p:nvPr/>
        </p:nvSpPr>
        <p:spPr>
          <a:xfrm>
            <a:off x="2020186" y="3198167"/>
            <a:ext cx="118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</p:spTree>
    <p:extLst>
      <p:ext uri="{BB962C8B-B14F-4D97-AF65-F5344CB8AC3E}">
        <p14:creationId xmlns:p14="http://schemas.microsoft.com/office/powerpoint/2010/main" val="329192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1EA375-AFF5-32FD-D745-7310B15A122A}"/>
              </a:ext>
            </a:extLst>
          </p:cNvPr>
          <p:cNvSpPr txBox="1"/>
          <p:nvPr/>
        </p:nvSpPr>
        <p:spPr>
          <a:xfrm>
            <a:off x="1872653" y="528973"/>
            <a:ext cx="170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32D27A2-6DF5-FA4A-7025-2E009DAC6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653" y="236682"/>
            <a:ext cx="5306165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1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43AD12-A848-C57E-4ECC-8D62D035DC72}"/>
              </a:ext>
            </a:extLst>
          </p:cNvPr>
          <p:cNvSpPr txBox="1"/>
          <p:nvPr/>
        </p:nvSpPr>
        <p:spPr>
          <a:xfrm>
            <a:off x="2054137" y="374063"/>
            <a:ext cx="118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B66D0C-175F-4679-3A91-A59FF7861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685" y="311214"/>
            <a:ext cx="5382376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robot on the moon sends information back to the Earth at a speed of 3.0 × 10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m/s. Calculate the wavelength of the wave if it had a frequency of 437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MHz.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(3 marks)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v = f ×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λ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wavelength ………………………  m 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7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6EA08E-E7D7-4DFF-4024-C1F05AD318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09" t="3055" r="3991" b="55556"/>
          <a:stretch/>
        </p:blipFill>
        <p:spPr>
          <a:xfrm>
            <a:off x="2036878" y="701292"/>
            <a:ext cx="6998425" cy="5676899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5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2AA1B-CEF5-D0C2-3CF4-AE7AC6FDE6E1}"/>
              </a:ext>
            </a:extLst>
          </p:cNvPr>
          <p:cNvSpPr txBox="1"/>
          <p:nvPr/>
        </p:nvSpPr>
        <p:spPr>
          <a:xfrm>
            <a:off x="2215752" y="677867"/>
            <a:ext cx="229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 and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149C11-97FB-4BF2-25C5-3C5C4C170CF5}"/>
              </a:ext>
            </a:extLst>
          </p:cNvPr>
          <p:cNvSpPr txBox="1"/>
          <p:nvPr/>
        </p:nvSpPr>
        <p:spPr>
          <a:xfrm>
            <a:off x="4231341" y="671940"/>
            <a:ext cx="118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81B902-69C3-BBC4-96C1-579736489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047" y="1078297"/>
            <a:ext cx="6472518" cy="54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4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619B5-68E4-97B9-A84C-4325BAC37ED0}"/>
              </a:ext>
            </a:extLst>
          </p:cNvPr>
          <p:cNvSpPr txBox="1"/>
          <p:nvPr/>
        </p:nvSpPr>
        <p:spPr>
          <a:xfrm rot="17687379">
            <a:off x="1655367" y="1662854"/>
            <a:ext cx="174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4745D-A2DC-CFD9-317E-D2F8501B7895}"/>
              </a:ext>
            </a:extLst>
          </p:cNvPr>
          <p:cNvSpPr txBox="1"/>
          <p:nvPr/>
        </p:nvSpPr>
        <p:spPr>
          <a:xfrm rot="18891222">
            <a:off x="1904459" y="4334017"/>
            <a:ext cx="118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1D6E283-F584-DFFF-8A89-4C2D09D23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28096" y="560631"/>
            <a:ext cx="5334854" cy="28336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F56422-A05B-C48C-7733-51DCFD677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3086264" y="3503229"/>
            <a:ext cx="5218517" cy="29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6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432D6-6DE3-033F-A049-A3C4BFA0A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320685" y="0"/>
            <a:ext cx="5169031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7E8B64-2386-ED2D-2FE4-E3F61062F796}"/>
              </a:ext>
            </a:extLst>
          </p:cNvPr>
          <p:cNvSpPr txBox="1"/>
          <p:nvPr/>
        </p:nvSpPr>
        <p:spPr>
          <a:xfrm rot="17687379">
            <a:off x="1655367" y="1478188"/>
            <a:ext cx="174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Foundation and higher</a:t>
            </a:r>
          </a:p>
        </p:txBody>
      </p:sp>
    </p:spTree>
    <p:extLst>
      <p:ext uri="{BB962C8B-B14F-4D97-AF65-F5344CB8AC3E}">
        <p14:creationId xmlns:p14="http://schemas.microsoft.com/office/powerpoint/2010/main" val="36165257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503</Words>
  <Application>Microsoft Office PowerPoint</Application>
  <PresentationFormat>On-screen Show (4:3)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2024-04-28T06:29:06Z</dcterms:modified>
</cp:coreProperties>
</file>