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174" r:id="rId2"/>
    <p:sldId id="1175" r:id="rId3"/>
    <p:sldId id="1176" r:id="rId4"/>
    <p:sldId id="1177" r:id="rId5"/>
    <p:sldId id="1178" r:id="rId6"/>
    <p:sldId id="1179" r:id="rId7"/>
    <p:sldId id="1180" r:id="rId8"/>
    <p:sldId id="1181" r:id="rId9"/>
    <p:sldId id="1182" r:id="rId10"/>
    <p:sldId id="1183" r:id="rId11"/>
    <p:sldId id="1184" r:id="rId12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4 Waves A3 (mixed tiers)" id="{E12A8FFD-1551-4FFE-AE15-0406F5FB4520}">
          <p14:sldIdLst>
            <p14:sldId id="1174"/>
            <p14:sldId id="1175"/>
            <p14:sldId id="1176"/>
            <p14:sldId id="1177"/>
            <p14:sldId id="1178"/>
            <p14:sldId id="1179"/>
            <p14:sldId id="1180"/>
            <p14:sldId id="1181"/>
            <p14:sldId id="1182"/>
            <p14:sldId id="1183"/>
            <p14:sldId id="11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03/05/2024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</a:t>
            </a:r>
            <a:r>
              <a:rPr lang="en-US" sz="3600" b="1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anose="020F0502020204030204"/>
              </a:rPr>
              <a:t>4</a:t>
            </a:r>
            <a:endParaRPr kumimoji="0" lang="en-US" sz="3600" b="1" i="0" u="sng" strike="noStrike" kern="1200" cap="none" spc="0" normalizeH="0" baseline="0" noProof="0" dirty="0">
              <a:ln w="11430"/>
              <a:solidFill>
                <a:srgbClr val="FF3399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Waves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5017A3-1EC9-E410-B65A-5F06D3B32652}"/>
              </a:ext>
            </a:extLst>
          </p:cNvPr>
          <p:cNvSpPr txBox="1"/>
          <p:nvPr/>
        </p:nvSpPr>
        <p:spPr>
          <a:xfrm>
            <a:off x="5116835" y="4156644"/>
            <a:ext cx="3757753" cy="193899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←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mixed tiers - no difference for 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ED4F5F-3A2A-4448-AD82-490BEBF25D0D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 rot="21239575">
            <a:off x="373924" y="4240651"/>
            <a:ext cx="3100067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35E09F-D58D-9037-0722-C5A2B73E6A3C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279192" y="4240651"/>
            <a:ext cx="3068477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931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1015663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lang="en-GB" sz="2000" b="1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(mixed tiers - higher and foundation pick up the same one)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0734" y="1656730"/>
            <a:ext cx="6843860" cy="3544539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73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0543" y="756649"/>
            <a:ext cx="6390408" cy="5639757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50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041DB-D0C4-7597-63A7-11A168CDB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816" y="761749"/>
            <a:ext cx="7075392" cy="4962776"/>
          </a:xfrm>
          <a:prstGeom prst="rect">
            <a:avLst/>
          </a:prstGeom>
        </p:spPr>
      </p:pic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43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equations to model answering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04D4E4-1ED0-BDA2-7671-DC2DF7F18193}"/>
              </a:ext>
            </a:extLst>
          </p:cNvPr>
          <p:cNvGrpSpPr/>
          <p:nvPr/>
        </p:nvGrpSpPr>
        <p:grpSpPr>
          <a:xfrm>
            <a:off x="1965773" y="178952"/>
            <a:ext cx="7178227" cy="5595366"/>
            <a:chOff x="1965773" y="178952"/>
            <a:chExt cx="7178227" cy="559536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65773" y="178952"/>
              <a:ext cx="7069530" cy="5595366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38DF350-9870-DA0C-6816-347E655E9CB2}"/>
                </a:ext>
              </a:extLst>
            </p:cNvPr>
            <p:cNvGrpSpPr/>
            <p:nvPr/>
          </p:nvGrpSpPr>
          <p:grpSpPr>
            <a:xfrm>
              <a:off x="7991475" y="2935868"/>
              <a:ext cx="1152525" cy="2741032"/>
              <a:chOff x="7991475" y="2935868"/>
              <a:chExt cx="1152525" cy="2741032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40D0068-3814-087D-8CAB-A88CDE1C9F8F}"/>
                  </a:ext>
                </a:extLst>
              </p:cNvPr>
              <p:cNvSpPr/>
              <p:nvPr/>
            </p:nvSpPr>
            <p:spPr>
              <a:xfrm>
                <a:off x="7991475" y="4257675"/>
                <a:ext cx="1152525" cy="141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025A553-DEFB-E4F5-460B-29D0581A494D}"/>
                  </a:ext>
                </a:extLst>
              </p:cNvPr>
              <p:cNvSpPr/>
              <p:nvPr/>
            </p:nvSpPr>
            <p:spPr>
              <a:xfrm>
                <a:off x="8459040" y="2935868"/>
                <a:ext cx="446835" cy="141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68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920753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frequency of a wave that has a wavelength of 35 cm and travels at 12 m/s? Give your answer to an appropriate number of significant figures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v = f ×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λ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………………………  unit ........... 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90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7BBA83-66AA-7AF8-9449-D29D023D7B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0" t="3333" r="4555" b="55000"/>
          <a:stretch/>
        </p:blipFill>
        <p:spPr>
          <a:xfrm>
            <a:off x="2202003" y="682243"/>
            <a:ext cx="6675297" cy="580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9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bottom half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1915929" y="761749"/>
            <a:ext cx="7108306" cy="4724221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358C4145-CC83-6F25-ABC4-F2231BA0C2B9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84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A7CB193-495F-3BDD-4CB3-9E3BCA728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1915928" y="754098"/>
            <a:ext cx="7081011" cy="4808501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98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6D89D5-4197-46CF-284A-8B8EBF784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915929" y="176331"/>
            <a:ext cx="7124750" cy="3441802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34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AD47E-E985-AE07-1933-C4513F454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46142" y="298581"/>
            <a:ext cx="6888307" cy="61313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C4686192-DB62-D406-F0CF-F0A75DF3720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97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3831</TotalTime>
  <Words>477</Words>
  <Application>Microsoft Office PowerPoint</Application>
  <PresentationFormat>On-screen Show (4:3)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86</cp:revision>
  <cp:lastPrinted>2024-04-27T14:39:07Z</cp:lastPrinted>
  <dcterms:created xsi:type="dcterms:W3CDTF">2024-03-02T13:55:58Z</dcterms:created>
  <dcterms:modified xsi:type="dcterms:W3CDTF">2024-05-03T11:55:18Z</dcterms:modified>
</cp:coreProperties>
</file>