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146" r:id="rId2"/>
    <p:sldId id="1147" r:id="rId3"/>
    <p:sldId id="1148" r:id="rId4"/>
    <p:sldId id="1149" r:id="rId5"/>
    <p:sldId id="1150" r:id="rId6"/>
    <p:sldId id="1151" r:id="rId7"/>
    <p:sldId id="1152" r:id="rId8"/>
    <p:sldId id="1153" r:id="rId9"/>
    <p:sldId id="1154" r:id="rId10"/>
    <p:sldId id="1155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2pt1 Motion and Forces A3 (foundation)" id="{5434E7A6-2FE4-4E15-A561-03694B1D48C6}">
          <p14:sldIdLst>
            <p14:sldId id="1146"/>
            <p14:sldId id="1147"/>
            <p14:sldId id="1148"/>
            <p14:sldId id="1149"/>
            <p14:sldId id="1150"/>
            <p14:sldId id="1151"/>
            <p14:sldId id="1152"/>
            <p14:sldId id="1153"/>
            <p14:sldId id="1154"/>
            <p14:sldId id="115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2 part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Motion and Forces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440709-A7CE-54B0-397B-D91B279BB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68357">
            <a:off x="348344" y="4337708"/>
            <a:ext cx="3101295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FEE35C-6B88-78AF-6DF5-4FF3D757D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782" y="4337708"/>
            <a:ext cx="3138976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ABE4E1-DFAF-465E-FBCF-88C014548A3B}"/>
              </a:ext>
            </a:extLst>
          </p:cNvPr>
          <p:cNvSpPr txBox="1"/>
          <p:nvPr/>
        </p:nvSpPr>
        <p:spPr>
          <a:xfrm>
            <a:off x="5116835" y="4156644"/>
            <a:ext cx="3757753" cy="2215991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endParaRPr lang="en-GB" sz="2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worksheet only -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answers to the higher tier worksheet are on a different set of slides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193835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(foundation only)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581" y="1155472"/>
            <a:ext cx="6763020" cy="3641626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43E4D4B-817E-6425-8686-AE3C91D9AA7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29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775" y="806635"/>
            <a:ext cx="6478727" cy="5548272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1E9814F7-4A6D-7445-EEA3-40E460504A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8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44842"/>
          <a:stretch/>
        </p:blipFill>
        <p:spPr>
          <a:xfrm>
            <a:off x="2216954" y="908701"/>
            <a:ext cx="6423193" cy="5373914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1D2EA8E-F272-A976-ADB0-70437841F23E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9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equations to model answering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5441" r="4128"/>
          <a:stretch/>
        </p:blipFill>
        <p:spPr>
          <a:xfrm>
            <a:off x="1939457" y="908701"/>
            <a:ext cx="7049232" cy="4969585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C2BDC93-9BAA-B047-AC16-D8A86FF6045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2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</a:t>
            </a:r>
            <a:r>
              <a:rPr kumimoji="0" lang="en-GB" sz="9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answers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42314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data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logger records a time of 90 </a:t>
            </a:r>
            <a:r>
              <a:rPr kumimoji="0" lang="en-GB" sz="1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when a trolley passes under it.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width of the card that went through the light gate was 8 cm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en-GB" dirty="0" err="1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) Find the speed of the trolley.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24635" y="4141947"/>
            <a:ext cx="673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(ii) 2.0 seconds after passing through the 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light gate the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trolley is moving at 1.2 m/s. What was the average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acceleration of the trolley?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prstClr val="black"/>
                </a:solidFill>
                <a:latin typeface="Calibri" panose="020F0502020204030204"/>
              </a:rPr>
              <a:t>Use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 a = (v - u) ÷ 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40337" y="3696303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Speed ………………………  m/s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91759" y="6048936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acceleration ……………………… unit ………..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9696" b="31796"/>
          <a:stretch/>
        </p:blipFill>
        <p:spPr>
          <a:xfrm>
            <a:off x="6258532" y="688662"/>
            <a:ext cx="2741069" cy="1391150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A6F07AE-5464-EA13-D13A-34545AD9170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49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9AA100-6A4E-4B7B-4737-CAB18EA58D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3" t="3334" r="21874" b="55139"/>
          <a:stretch/>
        </p:blipFill>
        <p:spPr>
          <a:xfrm rot="10800000">
            <a:off x="1837764" y="651651"/>
            <a:ext cx="7114646" cy="5675608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32EE997A-56E7-BBAB-0B75-357CB5A83864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07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bottom half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65934"/>
          <a:stretch/>
        </p:blipFill>
        <p:spPr>
          <a:xfrm>
            <a:off x="2091084" y="908700"/>
            <a:ext cx="6849176" cy="3047479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B497909E-54CE-BC49-3F09-F61ED8681451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62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1497"/>
          <a:stretch/>
        </p:blipFill>
        <p:spPr>
          <a:xfrm>
            <a:off x="2091084" y="834755"/>
            <a:ext cx="6820402" cy="5211482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7BD45D13-7DAE-4B6E-B01D-8582A4FE5DB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36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263" y="756909"/>
            <a:ext cx="4867250" cy="5722450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2C76B49-DB37-63CF-FD56-11366AD4E4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6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3622</TotalTime>
  <Words>523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86</cp:revision>
  <cp:lastPrinted>2024-04-27T14:39:07Z</cp:lastPrinted>
  <dcterms:created xsi:type="dcterms:W3CDTF">2024-03-02T13:55:58Z</dcterms:created>
  <dcterms:modified xsi:type="dcterms:W3CDTF">2024-05-13T14:26:32Z</dcterms:modified>
</cp:coreProperties>
</file>