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52" r:id="rId2"/>
    <p:sldId id="1253" r:id="rId3"/>
    <p:sldId id="1254" r:id="rId4"/>
    <p:sldId id="1255" r:id="rId5"/>
    <p:sldId id="1256" r:id="rId6"/>
    <p:sldId id="1257" r:id="rId7"/>
    <p:sldId id="1258" r:id="rId8"/>
    <p:sldId id="1259" r:id="rId9"/>
    <p:sldId id="1260" r:id="rId10"/>
    <p:sldId id="1261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14 Partcle Model A3 (mixed tiers)" id="{47F4C8A1-5EA1-428E-8BD1-5C2936F485FC}">
          <p14:sldIdLst>
            <p14:sldId id="1252"/>
            <p14:sldId id="1253"/>
            <p14:sldId id="1254"/>
            <p14:sldId id="1255"/>
            <p14:sldId id="1256"/>
            <p14:sldId id="1257"/>
            <p14:sldId id="1258"/>
            <p14:sldId id="1259"/>
            <p14:sldId id="1260"/>
            <p14:sldId id="1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14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Particle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43223D-1899-5896-FCC3-9029ED069378}"/>
              </a:ext>
            </a:extLst>
          </p:cNvPr>
          <p:cNvSpPr txBox="1"/>
          <p:nvPr/>
        </p:nvSpPr>
        <p:spPr>
          <a:xfrm>
            <a:off x="5116835" y="4156644"/>
            <a:ext cx="3757753" cy="193899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mixed tiers - no difference for 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2BD1EA-0689-117A-7AB3-4148F647C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93235">
            <a:off x="251994" y="4258747"/>
            <a:ext cx="3135017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40E31C-8A67-A2EA-5261-4F3988DC5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4155537"/>
            <a:ext cx="3062369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4126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1015663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(mixed tiers - higher and foundation pick up the same one)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0553" y="1565241"/>
            <a:ext cx="7299621" cy="3807948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8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C970B4-4EDD-91AA-B110-8E691D138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822" y="706160"/>
            <a:ext cx="6509868" cy="582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6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D2530B-CE60-CAB4-6DDA-0E54D0E582DB}"/>
              </a:ext>
            </a:extLst>
          </p:cNvPr>
          <p:cNvGrpSpPr/>
          <p:nvPr/>
        </p:nvGrpSpPr>
        <p:grpSpPr>
          <a:xfrm>
            <a:off x="1837765" y="878164"/>
            <a:ext cx="7079812" cy="3939497"/>
            <a:chOff x="1405251" y="1307728"/>
            <a:chExt cx="7525752" cy="41876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5251" y="1307728"/>
              <a:ext cx="7525752" cy="418763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6302188" y="1882589"/>
              <a:ext cx="1102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</a:rPr>
                <a:t>boiling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12678" y="2791619"/>
              <a:ext cx="1102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</a:rPr>
                <a:t>melting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19732938">
              <a:off x="7420950" y="1610474"/>
              <a:ext cx="1102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</a:rPr>
                <a:t>gas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9732938">
              <a:off x="5359568" y="2348599"/>
              <a:ext cx="1102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</a:rPr>
                <a:t>liquid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9732938">
              <a:off x="4196575" y="3099372"/>
              <a:ext cx="1102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</a:rPr>
                <a:t>solid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578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1E4558-5634-E0F5-33DB-79ABD1DC7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3869" y="97746"/>
            <a:ext cx="6642451" cy="659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8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29097" y="681318"/>
            <a:ext cx="7016291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latent heat of vaporisation of water is 2 260 000 J/kg.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The specific heat capacity of water is 4200 J/</a:t>
            </a:r>
            <a:r>
              <a:rPr lang="en-GB" dirty="0" err="1">
                <a:solidFill>
                  <a:prstClr val="black"/>
                </a:solidFill>
                <a:latin typeface="Calibri" panose="020F0502020204030204"/>
              </a:rPr>
              <a:t>kg</a:t>
            </a:r>
            <a:r>
              <a:rPr lang="en-GB" baseline="30000" dirty="0" err="1">
                <a:solidFill>
                  <a:prstClr val="black"/>
                </a:solidFill>
                <a:latin typeface="Calibri" panose="020F0502020204030204"/>
              </a:rPr>
              <a:t>o</a:t>
            </a:r>
            <a:r>
              <a:rPr lang="en-GB" dirty="0" err="1">
                <a:solidFill>
                  <a:prstClr val="black"/>
                </a:solidFill>
                <a:latin typeface="Calibri" panose="020F0502020204030204"/>
              </a:rPr>
              <a:t>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kg of water at 20 </a:t>
            </a:r>
            <a:r>
              <a:rPr kumimoji="0" lang="en-GB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GB" sz="1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put into a saucepan and left there until it has absorbed 500 000 J of thermal energy.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of the water turns to steam?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(5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mass of steam ………………………  kg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16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AF9CA-7531-4F76-7FF9-75832064ED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6" t="4538" r="4942" b="55682"/>
          <a:stretch/>
        </p:blipFill>
        <p:spPr>
          <a:xfrm>
            <a:off x="1915929" y="596281"/>
            <a:ext cx="7119374" cy="575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5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81B902-69C3-BBC4-96C1-579736489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5929" y="663350"/>
            <a:ext cx="7053900" cy="47947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147538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4C79A4-0441-0B17-9AD7-4D60F4603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0849" y="728259"/>
            <a:ext cx="7093048" cy="516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4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2C5E4D-5698-36C6-E78E-7C490C418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656778" y="589352"/>
            <a:ext cx="5329620" cy="626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973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3561</TotalTime>
  <Words>498</Words>
  <Application>Microsoft Office PowerPoint</Application>
  <PresentationFormat>On-screen Show (4:3)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2024-04-28T06:48:27Z</dcterms:modified>
</cp:coreProperties>
</file>