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1284" r:id="rId2"/>
    <p:sldId id="1285" r:id="rId3"/>
    <p:sldId id="1286" r:id="rId4"/>
    <p:sldId id="1287" r:id="rId5"/>
    <p:sldId id="1288" r:id="rId6"/>
    <p:sldId id="1289" r:id="rId7"/>
    <p:sldId id="1290" r:id="rId8"/>
    <p:sldId id="1291" r:id="rId9"/>
    <p:sldId id="1292" r:id="rId10"/>
    <p:sldId id="1293" r:id="rId11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12 and 13 Magnetism and the Motor Effect, Electromagnetic Induction A3 (higher)" id="{9B5E43AC-835E-4AD5-9003-24C8FD9B2624}">
          <p14:sldIdLst>
            <p14:sldId id="1284"/>
            <p14:sldId id="1285"/>
            <p14:sldId id="1286"/>
            <p14:sldId id="1287"/>
            <p14:sldId id="1288"/>
            <p14:sldId id="1289"/>
            <p14:sldId id="1290"/>
            <p14:sldId id="1291"/>
            <p14:sldId id="1292"/>
            <p14:sldId id="1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FF0D"/>
    <a:srgbClr val="171415"/>
    <a:srgbClr val="2F5597"/>
    <a:srgbClr val="843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5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1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0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9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04BC-A22A-4E48-B6D9-EE98B885629A}" type="datetimeFigureOut">
              <a:rPr lang="en-GB" smtClean="0"/>
              <a:t>28/04/2024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F69E-D3E5-4DE4-AC75-857331D31E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412" y="2278450"/>
            <a:ext cx="8605176" cy="375638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Learning Outcomes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Identify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knowledge gaps within the topic.</a:t>
            </a:r>
          </a:p>
          <a:p>
            <a:pPr algn="l"/>
            <a:r>
              <a:rPr lang="en-GB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Practise using 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equations related to the topic.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B011C-3A90-4689-3427-DF1E9919AA42}"/>
              </a:ext>
            </a:extLst>
          </p:cNvPr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GCSE Physics Revision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40F30D-FA13-06BC-E5FB-4C0F99682E48}"/>
              </a:ext>
            </a:extLst>
          </p:cNvPr>
          <p:cNvSpPr/>
          <p:nvPr/>
        </p:nvSpPr>
        <p:spPr>
          <a:xfrm>
            <a:off x="0" y="916926"/>
            <a:ext cx="91439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Review Topic 12 and 13 (higher)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1430"/>
                <a:solidFill>
                  <a:srgbClr val="FF3399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Magnetism and the Motor Effect, Electromagnetic Induction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DBCB7B-CC52-13F5-72D8-AE485434312F}"/>
              </a:ext>
            </a:extLst>
          </p:cNvPr>
          <p:cNvSpPr txBox="1"/>
          <p:nvPr/>
        </p:nvSpPr>
        <p:spPr>
          <a:xfrm>
            <a:off x="5116835" y="4156644"/>
            <a:ext cx="3852994" cy="2215991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(←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worksheet only -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answers to the foundation tier worksheet are on a different set of slides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AAB56E-A157-2598-11E4-4FBA754E9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40423">
            <a:off x="439880" y="4242760"/>
            <a:ext cx="3129016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C9CA5-208A-D112-4BC4-F0835F11F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4406" y="4159144"/>
            <a:ext cx="3113228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150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26761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 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A3 revision mat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only)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6091" y="6320118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A multiple choice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bottom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FE01C0F2-B82F-BC3E-A47E-FD09C570F278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C2391F-2F03-7A6E-0E7C-F4D789D4D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180" y="1115547"/>
            <a:ext cx="6973875" cy="362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3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top half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0D6FF936-A107-9F4F-236D-02314FEAE83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D12D91-4E33-9551-DD39-FDDF267640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06" t="48976" r="4526" b="5270"/>
          <a:stretch/>
        </p:blipFill>
        <p:spPr>
          <a:xfrm rot="5400000">
            <a:off x="2603505" y="111252"/>
            <a:ext cx="5643871" cy="703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5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B bottom half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23247" y="246981"/>
            <a:ext cx="6186444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 and section B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72399" y="4231382"/>
            <a:ext cx="444933" cy="223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8">
            <a:extLst>
              <a:ext uri="{FF2B5EF4-FFF2-40B4-BE49-F238E27FC236}">
                <a16:creationId xmlns:a16="http://schemas.microsoft.com/office/drawing/2014/main" id="{82D3029F-8BAD-0C46-BED3-2C4E949F553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F32A1D-7286-2AB4-10BD-C34F5B3C0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4" t="6858" r="54940" b="52000"/>
          <a:stretch/>
        </p:blipFill>
        <p:spPr>
          <a:xfrm rot="5400000">
            <a:off x="3016631" y="-211640"/>
            <a:ext cx="4791489" cy="699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4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higher section B</a:t>
            </a:r>
          </a:p>
        </p:txBody>
      </p:sp>
      <p:sp>
        <p:nvSpPr>
          <p:cNvPr id="14" name="Pentagon 8">
            <a:extLst>
              <a:ext uri="{FF2B5EF4-FFF2-40B4-BE49-F238E27FC236}">
                <a16:creationId xmlns:a16="http://schemas.microsoft.com/office/drawing/2014/main" id="{841D3E12-371A-0736-B16F-7DFF904C14F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D04674-54DC-6EF2-5CF6-32342FD03F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245" t="6476" r="4157" b="51619"/>
          <a:stretch/>
        </p:blipFill>
        <p:spPr>
          <a:xfrm rot="5400000">
            <a:off x="2698863" y="-70476"/>
            <a:ext cx="5531527" cy="666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65812" y="609600"/>
            <a:ext cx="200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model answer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28602" y="557734"/>
            <a:ext cx="31381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Figure 8 shows two metal rods carrying a current.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metal roller touches both rods and completes the circuit.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roller is in the magnetic field produced by a magnet.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magnetic flux density of the magnetic field at the roller is 0.6 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current in the roller is 2 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length of the roller carrying the current is 8 cm.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Calculate the force on the roller.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the equation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 = B × I × 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11711" y="6139153"/>
            <a:ext cx="4753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Force ………………………  N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4B614E2D-01E0-8C10-28E2-5BCA8BFC2B1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E0F0EE-3C62-71ED-E9C8-FECE0DB08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527" y="688367"/>
            <a:ext cx="4114813" cy="216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0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to show answers to section C top half</a:t>
            </a:r>
          </a:p>
        </p:txBody>
      </p:sp>
      <p:sp>
        <p:nvSpPr>
          <p:cNvPr id="3" name="Pentagon 8">
            <a:extLst>
              <a:ext uri="{FF2B5EF4-FFF2-40B4-BE49-F238E27FC236}">
                <a16:creationId xmlns:a16="http://schemas.microsoft.com/office/drawing/2014/main" id="{5EC8ED6B-0B60-0475-2112-B59FBAC46196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006645-CBB2-1AE4-8FEC-A78408EA2F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7" t="4538" r="3833" b="54667"/>
          <a:stretch/>
        </p:blipFill>
        <p:spPr>
          <a:xfrm>
            <a:off x="2057941" y="741996"/>
            <a:ext cx="6877053" cy="561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8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CF82DE-EAA9-A564-9F43-D426520EFBBE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 and 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36091" y="6562165"/>
            <a:ext cx="34992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again for top of section D</a:t>
            </a:r>
          </a:p>
        </p:txBody>
      </p:sp>
      <p:sp>
        <p:nvSpPr>
          <p:cNvPr id="2" name="Pentagon 8">
            <a:extLst>
              <a:ext uri="{FF2B5EF4-FFF2-40B4-BE49-F238E27FC236}">
                <a16:creationId xmlns:a16="http://schemas.microsoft.com/office/drawing/2014/main" id="{C4C2D176-4B34-9E44-3C74-9196168D3C97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A24237-C84D-82EB-7501-A32424438B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5" t="495" r="4855" b="50616"/>
          <a:stretch/>
        </p:blipFill>
        <p:spPr>
          <a:xfrm rot="16200000">
            <a:off x="1466325" y="1286689"/>
            <a:ext cx="6063304" cy="472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0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35148-493B-DE91-8BBE-33BF9AD20E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8" t="2925" r="50480" b="51868"/>
          <a:stretch/>
        </p:blipFill>
        <p:spPr>
          <a:xfrm rot="5400000">
            <a:off x="3290796" y="-323263"/>
            <a:ext cx="4324870" cy="640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43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 rot="5400000">
            <a:off x="445748" y="-249876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A</a:t>
            </a:r>
          </a:p>
        </p:txBody>
      </p:sp>
      <p:sp>
        <p:nvSpPr>
          <p:cNvPr id="6" name="Pentagon 5"/>
          <p:cNvSpPr/>
          <p:nvPr/>
        </p:nvSpPr>
        <p:spPr>
          <a:xfrm rot="5400000">
            <a:off x="445747" y="541614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B</a:t>
            </a:r>
          </a:p>
        </p:txBody>
      </p:sp>
      <p:sp>
        <p:nvSpPr>
          <p:cNvPr id="7" name="Pentagon 6"/>
          <p:cNvSpPr/>
          <p:nvPr/>
        </p:nvSpPr>
        <p:spPr>
          <a:xfrm rot="5400000">
            <a:off x="251119" y="1527732"/>
            <a:ext cx="1276092" cy="1621014"/>
          </a:xfrm>
          <a:prstGeom prst="homePlate">
            <a:avLst>
              <a:gd name="adj" fmla="val 373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 calculation from this topic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445745" y="2513851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C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445745" y="3400690"/>
            <a:ext cx="886839" cy="1621014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1214"/>
            <a:ext cx="432514" cy="450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1151003"/>
            <a:ext cx="432514" cy="450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15" y="2188101"/>
            <a:ext cx="432514" cy="450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51" y="3167599"/>
            <a:ext cx="432514" cy="450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C3FC16-EF66-CF6D-213F-43F36700D0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3" y="3959092"/>
            <a:ext cx="432514" cy="450535"/>
          </a:xfrm>
          <a:prstGeom prst="rect">
            <a:avLst/>
          </a:prstGeom>
        </p:spPr>
      </p:pic>
      <p:sp>
        <p:nvSpPr>
          <p:cNvPr id="15" name="Pentagon 8">
            <a:extLst>
              <a:ext uri="{FF2B5EF4-FFF2-40B4-BE49-F238E27FC236}">
                <a16:creationId xmlns:a16="http://schemas.microsoft.com/office/drawing/2014/main" id="{F9607368-FED3-1987-1625-5F21C7E5194D}"/>
              </a:ext>
            </a:extLst>
          </p:cNvPr>
          <p:cNvSpPr/>
          <p:nvPr/>
        </p:nvSpPr>
        <p:spPr>
          <a:xfrm rot="5400000">
            <a:off x="112583" y="4585115"/>
            <a:ext cx="1553162" cy="1621014"/>
          </a:xfrm>
          <a:prstGeom prst="homePlate">
            <a:avLst>
              <a:gd name="adj" fmla="val 2301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Extension task: Past paper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91DA1D-DE58-D84A-226E-F04D00A576A6}"/>
              </a:ext>
            </a:extLst>
          </p:cNvPr>
          <p:cNvSpPr txBox="1"/>
          <p:nvPr/>
        </p:nvSpPr>
        <p:spPr>
          <a:xfrm>
            <a:off x="2250141" y="117211"/>
            <a:ext cx="6472518" cy="40011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as much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can.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35148-493B-DE91-8BBE-33BF9AD20E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88" t="2671" r="2400" b="51742"/>
          <a:stretch/>
        </p:blipFill>
        <p:spPr>
          <a:xfrm rot="5400000">
            <a:off x="3011156" y="-301217"/>
            <a:ext cx="5066814" cy="699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435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3562</TotalTime>
  <Words>509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Marcus</dc:creator>
  <cp:lastModifiedBy>Williams, Marcus</cp:lastModifiedBy>
  <cp:revision>85</cp:revision>
  <cp:lastPrinted>2024-04-27T14:39:07Z</cp:lastPrinted>
  <dcterms:created xsi:type="dcterms:W3CDTF">2024-03-02T13:55:58Z</dcterms:created>
  <dcterms:modified xsi:type="dcterms:W3CDTF">2024-04-28T06:47:23Z</dcterms:modified>
</cp:coreProperties>
</file>