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1273" r:id="rId2"/>
    <p:sldId id="1274" r:id="rId3"/>
    <p:sldId id="1275" r:id="rId4"/>
    <p:sldId id="1276" r:id="rId5"/>
    <p:sldId id="1277" r:id="rId6"/>
    <p:sldId id="1278" r:id="rId7"/>
    <p:sldId id="1279" r:id="rId8"/>
    <p:sldId id="1281" r:id="rId9"/>
    <p:sldId id="1282" r:id="rId10"/>
    <p:sldId id="1283" r:id="rId11"/>
  </p:sldIdLst>
  <p:sldSz cx="9144000" cy="6858000" type="screen4x3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12 and 13 Magnetism and the Motor Effect, Electromagnetic Induction (foundation)" id="{A12C1BEF-E9CC-4248-9E04-AFF3585AFBB7}">
          <p14:sldIdLst>
            <p14:sldId id="1273"/>
            <p14:sldId id="1274"/>
            <p14:sldId id="1275"/>
            <p14:sldId id="1276"/>
            <p14:sldId id="1277"/>
            <p14:sldId id="1278"/>
            <p14:sldId id="1279"/>
            <p14:sldId id="1281"/>
            <p14:sldId id="1282"/>
            <p14:sldId id="1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FF0D"/>
    <a:srgbClr val="171415"/>
    <a:srgbClr val="2F5597"/>
    <a:srgbClr val="843C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5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118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770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655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513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978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781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312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300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923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56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823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7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C6B9F34-FACE-C7A9-9404-47EFBA27BD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203958">
            <a:off x="243287" y="4329731"/>
            <a:ext cx="3136107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412" y="2278450"/>
            <a:ext cx="8605176" cy="3756388"/>
          </a:xfrm>
        </p:spPr>
        <p:txBody>
          <a:bodyPr>
            <a:noAutofit/>
          </a:bodyPr>
          <a:lstStyle/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Learning Outcomes</a:t>
            </a:r>
          </a:p>
          <a:p>
            <a:pPr algn="l"/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Identify 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core knowledge gaps within the topic.</a:t>
            </a:r>
          </a:p>
          <a:p>
            <a:pPr algn="l"/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Practise using 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equations related to the topic.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916926"/>
            <a:ext cx="9143999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Review Topic 12 and 13 (foundation)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Magnetism and the Motor Effect, Electromagnetic Induction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6B011C-3A90-4689-3427-DF1E9919AA42}"/>
              </a:ext>
            </a:extLst>
          </p:cNvPr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GCSE Physics Revision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5A69C9-23E2-FF3B-5495-DBEB147A87C1}"/>
              </a:ext>
            </a:extLst>
          </p:cNvPr>
          <p:cNvSpPr txBox="1"/>
          <p:nvPr/>
        </p:nvSpPr>
        <p:spPr>
          <a:xfrm>
            <a:off x="5116835" y="4156644"/>
            <a:ext cx="3757753" cy="2215991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 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A3 revision mat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(←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foundation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worksheet only -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answers to the higher tier worksheet are on a different set of slides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803A58-852F-8821-899C-5CC4DB5549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6229" y="4156643"/>
            <a:ext cx="3108762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67146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267610" cy="707886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 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A3 revision mat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GB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foundation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only)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36091" y="6320118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A multiple choice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bottom half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FE01C0F2-B82F-BC3E-A47E-FD09C570F278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4C2391F-2F03-7A6E-0E7C-F4D789D4D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180" y="1115547"/>
            <a:ext cx="6973875" cy="3621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431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186444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 top half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0D6FF936-A107-9F4F-236D-02314FEAE837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CC970B4-4EDD-91AA-B110-8E691D1386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9822" y="761749"/>
            <a:ext cx="7035171" cy="569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87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 bottom half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186444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172399" y="4231382"/>
            <a:ext cx="444933" cy="2233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entagon 8">
            <a:extLst>
              <a:ext uri="{FF2B5EF4-FFF2-40B4-BE49-F238E27FC236}">
                <a16:creationId xmlns:a16="http://schemas.microsoft.com/office/drawing/2014/main" id="{82D3029F-8BAD-0C46-BED3-2C4E949F553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7765" y="913096"/>
            <a:ext cx="7079812" cy="386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2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higher section B</a:t>
            </a:r>
          </a:p>
        </p:txBody>
      </p:sp>
      <p:sp>
        <p:nvSpPr>
          <p:cNvPr id="14" name="Pentagon 8">
            <a:extLst>
              <a:ext uri="{FF2B5EF4-FFF2-40B4-BE49-F238E27FC236}">
                <a16:creationId xmlns:a16="http://schemas.microsoft.com/office/drawing/2014/main" id="{841D3E12-371A-0736-B16F-7DFF904C14F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1E4558-5634-E0F5-33DB-79ABD1DC70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3418" y="97747"/>
            <a:ext cx="6295188" cy="6508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41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4365812" y="609600"/>
            <a:ext cx="20080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model answer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29097" y="681318"/>
            <a:ext cx="7016291" cy="1849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a small transformer</a:t>
            </a:r>
          </a:p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primary voltage is 230 V</a:t>
            </a:r>
          </a:p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primary current is 0.050 A</a:t>
            </a:r>
          </a:p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secondary voltage is 12.0 V</a:t>
            </a:r>
          </a:p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Calculate the secondary current.  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(2 marks)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81674" y="5879068"/>
            <a:ext cx="47536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secondary current ………………………  A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4B614E2D-01E0-8C10-28E2-5BCA8BFC2B1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945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C top half</a:t>
            </a:r>
          </a:p>
        </p:txBody>
      </p:sp>
      <p:sp>
        <p:nvSpPr>
          <p:cNvPr id="3" name="Pentagon 8">
            <a:extLst>
              <a:ext uri="{FF2B5EF4-FFF2-40B4-BE49-F238E27FC236}">
                <a16:creationId xmlns:a16="http://schemas.microsoft.com/office/drawing/2014/main" id="{5EC8ED6B-0B60-0475-2112-B59FBAC46196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640EF04-464B-5FE3-68A3-D49F183A57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031" y="695980"/>
            <a:ext cx="6829364" cy="533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790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for top of section D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C4C2D176-4B34-9E44-3C74-9196168D3C97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ACF32A-A872-46CC-858D-7AA2FA5024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38" t="48976" r="2769" b="5138"/>
          <a:stretch/>
        </p:blipFill>
        <p:spPr>
          <a:xfrm rot="5400000">
            <a:off x="1669259" y="1459683"/>
            <a:ext cx="5901273" cy="427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96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1C3FC16-EF66-CF6D-213F-43F36700D03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593" y="3959092"/>
            <a:ext cx="432514" cy="450535"/>
          </a:xfrm>
          <a:prstGeom prst="rect">
            <a:avLst/>
          </a:prstGeom>
        </p:spPr>
      </p:pic>
      <p:sp>
        <p:nvSpPr>
          <p:cNvPr id="15" name="Pentagon 8">
            <a:extLst>
              <a:ext uri="{FF2B5EF4-FFF2-40B4-BE49-F238E27FC236}">
                <a16:creationId xmlns:a16="http://schemas.microsoft.com/office/drawing/2014/main" id="{F9607368-FED3-1987-1625-5F21C7E5194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91DA1D-DE58-D84A-226E-F04D00A576A6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135148-493B-DE91-8BBE-33BF9AD20E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38" t="2925" r="50480" b="51868"/>
          <a:stretch/>
        </p:blipFill>
        <p:spPr>
          <a:xfrm rot="5400000">
            <a:off x="3290796" y="-323263"/>
            <a:ext cx="4324870" cy="640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589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1C3FC16-EF66-CF6D-213F-43F36700D03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593" y="3959092"/>
            <a:ext cx="432514" cy="450535"/>
          </a:xfrm>
          <a:prstGeom prst="rect">
            <a:avLst/>
          </a:prstGeom>
        </p:spPr>
      </p:pic>
      <p:sp>
        <p:nvSpPr>
          <p:cNvPr id="15" name="Pentagon 8">
            <a:extLst>
              <a:ext uri="{FF2B5EF4-FFF2-40B4-BE49-F238E27FC236}">
                <a16:creationId xmlns:a16="http://schemas.microsoft.com/office/drawing/2014/main" id="{F9607368-FED3-1987-1625-5F21C7E5194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91DA1D-DE58-D84A-226E-F04D00A576A6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135148-493B-DE91-8BBE-33BF9AD20E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588" t="2671" r="2400" b="51742"/>
          <a:stretch/>
        </p:blipFill>
        <p:spPr>
          <a:xfrm rot="5400000">
            <a:off x="3011156" y="-301217"/>
            <a:ext cx="5066814" cy="6996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86712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3562</TotalTime>
  <Words>455</Words>
  <Application>Microsoft Office PowerPoint</Application>
  <PresentationFormat>On-screen Show (4:3)</PresentationFormat>
  <Paragraphs>87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Williams, Marcus</dc:creator>
  <cp:lastModifiedBy>Williams, Marcus</cp:lastModifiedBy>
  <cp:revision>85</cp:revision>
  <cp:lastPrinted>2024-04-27T14:39:07Z</cp:lastPrinted>
  <dcterms:created xsi:type="dcterms:W3CDTF">2024-03-02T13:55:58Z</dcterms:created>
  <dcterms:modified xsi:type="dcterms:W3CDTF">2024-04-28T06:45:24Z</dcterms:modified>
</cp:coreProperties>
</file>