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1241" r:id="rId2"/>
    <p:sldId id="1242" r:id="rId3"/>
    <p:sldId id="1243" r:id="rId4"/>
    <p:sldId id="1244" r:id="rId5"/>
    <p:sldId id="1245" r:id="rId6"/>
    <p:sldId id="1246" r:id="rId7"/>
    <p:sldId id="1247" r:id="rId8"/>
    <p:sldId id="1248" r:id="rId9"/>
    <p:sldId id="1249" r:id="rId10"/>
    <p:sldId id="1251" r:id="rId11"/>
  </p:sldIdLst>
  <p:sldSz cx="9144000" cy="6858000" type="screen4x3"/>
  <p:notesSz cx="6888163" cy="100187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10pt2 Electricity and Circuits A3 (mixed tiers)" id="{B9100AEF-3F9E-46CF-B370-40D9338CA8D7}">
          <p14:sldIdLst>
            <p14:sldId id="1241"/>
            <p14:sldId id="1242"/>
            <p14:sldId id="1243"/>
            <p14:sldId id="1244"/>
            <p14:sldId id="1245"/>
            <p14:sldId id="1246"/>
            <p14:sldId id="1247"/>
            <p14:sldId id="1248"/>
            <p14:sldId id="1249"/>
            <p14:sldId id="125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2FF0D"/>
    <a:srgbClr val="171415"/>
    <a:srgbClr val="2F5597"/>
    <a:srgbClr val="843C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54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8118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0770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5655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6513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1978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4781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4312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7300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7923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5563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6823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7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412" y="2278450"/>
            <a:ext cx="8605176" cy="3756388"/>
          </a:xfrm>
        </p:spPr>
        <p:txBody>
          <a:bodyPr>
            <a:noAutofit/>
          </a:bodyPr>
          <a:lstStyle/>
          <a:p>
            <a:r>
              <a:rPr lang="en-GB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Learning Outcomes</a:t>
            </a:r>
          </a:p>
          <a:p>
            <a:pPr algn="l"/>
            <a:r>
              <a:rPr lang="en-GB" sz="3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Identify </a:t>
            </a:r>
            <a:r>
              <a:rPr lang="en-GB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core knowledge gaps within the topic.</a:t>
            </a:r>
          </a:p>
          <a:p>
            <a:pPr algn="l"/>
            <a:r>
              <a:rPr lang="en-GB" sz="3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Practise using </a:t>
            </a:r>
            <a:r>
              <a:rPr lang="en-GB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equations related to the topic.</a:t>
            </a:r>
          </a:p>
        </p:txBody>
      </p:sp>
      <p:sp>
        <p:nvSpPr>
          <p:cNvPr id="4" name="Rectangle 3"/>
          <p:cNvSpPr/>
          <p:nvPr/>
        </p:nvSpPr>
        <p:spPr>
          <a:xfrm>
            <a:off x="71717" y="916926"/>
            <a:ext cx="8928847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 w="11430"/>
                <a:solidFill>
                  <a:srgbClr val="FF3399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Review Topic 10 pt2</a:t>
            </a:r>
            <a:endParaRPr kumimoji="0" lang="en-US" sz="3600" b="1" i="0" u="sng" strike="noStrike" kern="1200" cap="none" spc="0" normalizeH="0" baseline="0" noProof="0" dirty="0">
              <a:ln w="11430"/>
              <a:solidFill>
                <a:srgbClr val="FF3399">
                  <a:lumMod val="75000"/>
                </a:srgb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 w="11430"/>
                <a:solidFill>
                  <a:srgbClr val="FF3399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Electricity and Circuits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36B011C-3A90-4689-3427-DF1E9919AA42}"/>
              </a:ext>
            </a:extLst>
          </p:cNvPr>
          <p:cNvSpPr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11430"/>
                <a:solidFill>
                  <a:srgbClr val="FF3399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GCSE Physics Revision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FD24963-3F16-C4B0-FD1B-1286F401E668}"/>
              </a:ext>
            </a:extLst>
          </p:cNvPr>
          <p:cNvSpPr txBox="1"/>
          <p:nvPr/>
        </p:nvSpPr>
        <p:spPr>
          <a:xfrm>
            <a:off x="5116835" y="4156644"/>
            <a:ext cx="3757753" cy="1938992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Collect an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A3 revision mat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(← mixed tiers - no difference for foundation or higher)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 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 and section B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FE859BE-67A2-E8A4-E69C-A5FEF32B04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313107">
            <a:off x="354054" y="4348204"/>
            <a:ext cx="3094570" cy="21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78C1325-FB8F-4C34-2BB4-894EB025DA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486" y="4156644"/>
            <a:ext cx="3109635" cy="21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326452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23247" y="246981"/>
            <a:ext cx="6267610" cy="1015663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Collect an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A3 revision mat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(mixed tiers - higher and foundation pick up the same one)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 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 and section B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A typical  calculation from this topic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536091" y="6320118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answers to section A multiple choice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answers to section bottom half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833" y="1565241"/>
            <a:ext cx="7140515" cy="3384131"/>
          </a:xfrm>
          <a:prstGeom prst="rect">
            <a:avLst/>
          </a:prstGeom>
        </p:spPr>
      </p:pic>
      <p:sp>
        <p:nvSpPr>
          <p:cNvPr id="2" name="Pentagon 8">
            <a:extLst>
              <a:ext uri="{FF2B5EF4-FFF2-40B4-BE49-F238E27FC236}">
                <a16:creationId xmlns:a16="http://schemas.microsoft.com/office/drawing/2014/main" id="{FE01C0F2-B82F-BC3E-A47E-FD09C570F278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2387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A typical  calculation from this topic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23247" y="246981"/>
            <a:ext cx="6186444" cy="40011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 and section B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answers to section B top half</a:t>
            </a:r>
          </a:p>
        </p:txBody>
      </p:sp>
      <p:sp>
        <p:nvSpPr>
          <p:cNvPr id="2" name="Pentagon 8">
            <a:extLst>
              <a:ext uri="{FF2B5EF4-FFF2-40B4-BE49-F238E27FC236}">
                <a16:creationId xmlns:a16="http://schemas.microsoft.com/office/drawing/2014/main" id="{0D6FF936-A107-9F4F-236D-02314FEAE837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CC970B4-4EDD-91AA-B110-8E691D1386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04588" y="706160"/>
            <a:ext cx="6920337" cy="582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447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A typical  calculation from this topic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answers to section B bottom half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23247" y="246981"/>
            <a:ext cx="6186444" cy="40011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 and section B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172399" y="4231382"/>
            <a:ext cx="444933" cy="22339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Pentagon 8">
            <a:extLst>
              <a:ext uri="{FF2B5EF4-FFF2-40B4-BE49-F238E27FC236}">
                <a16:creationId xmlns:a16="http://schemas.microsoft.com/office/drawing/2014/main" id="{82D3029F-8BAD-0C46-BED3-2C4E949F553D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FA1ED99-2DA9-0288-FBEF-F2396B85229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8" r="1798"/>
          <a:stretch/>
        </p:blipFill>
        <p:spPr>
          <a:xfrm>
            <a:off x="2223247" y="785186"/>
            <a:ext cx="6101604" cy="5803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977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A typical  calculation from this topic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higher section B</a:t>
            </a:r>
          </a:p>
        </p:txBody>
      </p:sp>
      <p:sp>
        <p:nvSpPr>
          <p:cNvPr id="14" name="Pentagon 8">
            <a:extLst>
              <a:ext uri="{FF2B5EF4-FFF2-40B4-BE49-F238E27FC236}">
                <a16:creationId xmlns:a16="http://schemas.microsoft.com/office/drawing/2014/main" id="{841D3E12-371A-0736-B16F-7DFF904C14FD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F1E4558-5634-E0F5-33DB-79ABD1DC70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74455" y="560631"/>
            <a:ext cx="6923271" cy="4247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224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A typical  calculation from this topic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4365812" y="609600"/>
            <a:ext cx="20080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model answer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124635" y="681318"/>
            <a:ext cx="6920753" cy="2126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kettle has a power rating of 2 kW. It is connected to a 240 V mains power supply.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How much charge flows through the kettle in 30 seconds?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Use equations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und on the equation sheet provided.</a:t>
            </a:r>
          </a:p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(4 marks)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281674" y="5879068"/>
            <a:ext cx="47536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charge ………………………  C</a:t>
            </a:r>
          </a:p>
        </p:txBody>
      </p:sp>
      <p:sp>
        <p:nvSpPr>
          <p:cNvPr id="2" name="Pentagon 8">
            <a:extLst>
              <a:ext uri="{FF2B5EF4-FFF2-40B4-BE49-F238E27FC236}">
                <a16:creationId xmlns:a16="http://schemas.microsoft.com/office/drawing/2014/main" id="{4B614E2D-01E0-8C10-28E2-5BCA8BFC2B1D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5667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A typical  calculation from this topic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50141" y="117211"/>
            <a:ext cx="6472518" cy="40011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 and section D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2188101"/>
            <a:ext cx="432514" cy="45053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answers to section C top half</a:t>
            </a:r>
          </a:p>
        </p:txBody>
      </p:sp>
      <p:sp>
        <p:nvSpPr>
          <p:cNvPr id="3" name="Pentagon 8">
            <a:extLst>
              <a:ext uri="{FF2B5EF4-FFF2-40B4-BE49-F238E27FC236}">
                <a16:creationId xmlns:a16="http://schemas.microsoft.com/office/drawing/2014/main" id="{5EC8ED6B-0B60-0475-2112-B59FBAC46196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3712F8F-895C-0122-1B10-A71143705FE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465" t="4538" r="2334" b="55139"/>
          <a:stretch/>
        </p:blipFill>
        <p:spPr>
          <a:xfrm>
            <a:off x="2036879" y="663639"/>
            <a:ext cx="6926146" cy="5473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972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A typical  calculation from this topic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2188101"/>
            <a:ext cx="432514" cy="45053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answers to section C top half</a:t>
            </a:r>
          </a:p>
        </p:txBody>
      </p:sp>
      <p:sp>
        <p:nvSpPr>
          <p:cNvPr id="3" name="Pentagon 8">
            <a:extLst>
              <a:ext uri="{FF2B5EF4-FFF2-40B4-BE49-F238E27FC236}">
                <a16:creationId xmlns:a16="http://schemas.microsoft.com/office/drawing/2014/main" id="{5EC8ED6B-0B60-0475-2112-B59FBAC46196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881B902-69C3-BBC4-96C1-5797364894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2083662" y="761749"/>
            <a:ext cx="6805475" cy="485195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50141" y="117211"/>
            <a:ext cx="6472518" cy="40011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 and section D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</p:spTree>
    <p:extLst>
      <p:ext uri="{BB962C8B-B14F-4D97-AF65-F5344CB8AC3E}">
        <p14:creationId xmlns:p14="http://schemas.microsoft.com/office/powerpoint/2010/main" val="3366127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A typical  calculation from this topic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50141" y="117211"/>
            <a:ext cx="6472518" cy="40011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 and section D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2188101"/>
            <a:ext cx="432514" cy="45053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67599"/>
            <a:ext cx="432514" cy="45053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for top of section D</a:t>
            </a:r>
          </a:p>
        </p:txBody>
      </p:sp>
      <p:sp>
        <p:nvSpPr>
          <p:cNvPr id="2" name="Pentagon 8">
            <a:extLst>
              <a:ext uri="{FF2B5EF4-FFF2-40B4-BE49-F238E27FC236}">
                <a16:creationId xmlns:a16="http://schemas.microsoft.com/office/drawing/2014/main" id="{C4C2D176-4B34-9E44-3C74-9196168D3C97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14C79A4-0441-0B17-9AD7-4D60F46030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1877930" y="761748"/>
            <a:ext cx="7126240" cy="4496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663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A typical  calculation from this topic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2188101"/>
            <a:ext cx="432514" cy="45053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67599"/>
            <a:ext cx="432514" cy="45053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1C3FC16-EF66-CF6D-213F-43F36700D03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593" y="3959092"/>
            <a:ext cx="432514" cy="450535"/>
          </a:xfrm>
          <a:prstGeom prst="rect">
            <a:avLst/>
          </a:prstGeom>
        </p:spPr>
      </p:pic>
      <p:sp>
        <p:nvSpPr>
          <p:cNvPr id="15" name="Pentagon 8">
            <a:extLst>
              <a:ext uri="{FF2B5EF4-FFF2-40B4-BE49-F238E27FC236}">
                <a16:creationId xmlns:a16="http://schemas.microsoft.com/office/drawing/2014/main" id="{F9607368-FED3-1987-1625-5F21C7E5194D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A91DA1D-DE58-D84A-226E-F04D00A576A6}"/>
              </a:ext>
            </a:extLst>
          </p:cNvPr>
          <p:cNvSpPr txBox="1"/>
          <p:nvPr/>
        </p:nvSpPr>
        <p:spPr>
          <a:xfrm>
            <a:off x="2250141" y="117211"/>
            <a:ext cx="6472518" cy="40011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B2C5E4D-5698-36C6-E78E-7C490C4181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656778" y="589352"/>
            <a:ext cx="5329620" cy="6268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60909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3562</TotalTime>
  <Words>473</Words>
  <Application>Microsoft Office PowerPoint</Application>
  <PresentationFormat>On-screen Show (4:3)</PresentationFormat>
  <Paragraphs>86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Williams, Marcus</dc:creator>
  <cp:lastModifiedBy>Williams, Marcus</cp:lastModifiedBy>
  <cp:revision>85</cp:revision>
  <cp:lastPrinted>2024-04-27T14:39:07Z</cp:lastPrinted>
  <dcterms:created xsi:type="dcterms:W3CDTF">2024-03-02T13:55:58Z</dcterms:created>
  <dcterms:modified xsi:type="dcterms:W3CDTF">2024-04-28T06:34:56Z</dcterms:modified>
</cp:coreProperties>
</file>