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230" r:id="rId2"/>
    <p:sldId id="1231" r:id="rId3"/>
    <p:sldId id="1232" r:id="rId4"/>
    <p:sldId id="1233" r:id="rId5"/>
    <p:sldId id="1234" r:id="rId6"/>
    <p:sldId id="1235" r:id="rId7"/>
    <p:sldId id="1236" r:id="rId8"/>
    <p:sldId id="1237" r:id="rId9"/>
    <p:sldId id="1238" r:id="rId10"/>
    <p:sldId id="1239" r:id="rId11"/>
    <p:sldId id="1240" r:id="rId12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10pt1 Electricity and Circuits A3 (mixed tiers)" id="{A3A154D7-39B0-4F36-9CE7-80DE7079BC5B}">
          <p14:sldIdLst>
            <p14:sldId id="1230"/>
            <p14:sldId id="1231"/>
            <p14:sldId id="1232"/>
            <p14:sldId id="1233"/>
            <p14:sldId id="1234"/>
            <p14:sldId id="1235"/>
            <p14:sldId id="1236"/>
            <p14:sldId id="1237"/>
            <p14:sldId id="1238"/>
            <p14:sldId id="1239"/>
            <p14:sldId id="124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10 pt1</a:t>
            </a:r>
            <a:endParaRPr kumimoji="0" lang="en-US" sz="3600" b="1" i="0" u="sng" strike="noStrike" kern="1200" cap="none" spc="0" normalizeH="0" baseline="0" noProof="0" dirty="0">
              <a:ln w="11430"/>
              <a:solidFill>
                <a:srgbClr val="FF3399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Electric</a:t>
            </a:r>
            <a:r>
              <a:rPr lang="en-US" sz="3600" b="1" dirty="0" err="1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anose="020F0502020204030204"/>
              </a:rPr>
              <a:t>ity</a:t>
            </a:r>
            <a:r>
              <a:rPr lang="en-US" sz="3600" b="1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anose="020F0502020204030204"/>
              </a:rPr>
              <a:t> and</a:t>
            </a: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Circuits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FE09A0-4ABA-A6C9-BC95-9C1D4EBD12D3}"/>
              </a:ext>
            </a:extLst>
          </p:cNvPr>
          <p:cNvSpPr txBox="1"/>
          <p:nvPr/>
        </p:nvSpPr>
        <p:spPr>
          <a:xfrm>
            <a:off x="5116835" y="4156644"/>
            <a:ext cx="3757753" cy="1938992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←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mixed tiers - no difference for foundation or higher)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9C9E70-1727-6E0B-0C2C-69DD182D2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48255">
            <a:off x="251995" y="4394124"/>
            <a:ext cx="3088442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1AA96C-DCBB-E8BD-CF65-64B9720B7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778" y="4156644"/>
            <a:ext cx="3131275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020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1015663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(mixed tiers - higher and foundation pick up the same one)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1884" y="1565241"/>
            <a:ext cx="7168414" cy="3384131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E01C0F2-B82F-BC3E-A47E-FD09C570F27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0D6FF936-A107-9F4F-236D-02314FEAE83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C970B4-4EDD-91AA-B110-8E691D138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6013" y="897211"/>
            <a:ext cx="6567911" cy="56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6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72399" y="4231382"/>
            <a:ext cx="444933" cy="223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entagon 8">
            <a:extLst>
              <a:ext uri="{FF2B5EF4-FFF2-40B4-BE49-F238E27FC236}">
                <a16:creationId xmlns:a16="http://schemas.microsoft.com/office/drawing/2014/main" id="{82D3029F-8BAD-0C46-BED3-2C4E949F553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AB4FF3-C826-82C1-EAE0-004BCA01CE5E}"/>
              </a:ext>
            </a:extLst>
          </p:cNvPr>
          <p:cNvGrpSpPr/>
          <p:nvPr/>
        </p:nvGrpSpPr>
        <p:grpSpPr>
          <a:xfrm>
            <a:off x="2172399" y="785186"/>
            <a:ext cx="6152452" cy="5803653"/>
            <a:chOff x="2172399" y="785186"/>
            <a:chExt cx="6152452" cy="58036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FA1ED99-2DA9-0288-FBEF-F2396B8522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05"/>
            <a:stretch/>
          </p:blipFill>
          <p:spPr>
            <a:xfrm>
              <a:off x="2223247" y="785186"/>
              <a:ext cx="6101604" cy="5803653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1EB3AD6-1444-46FB-CF41-DFC7AD2C20EC}"/>
                </a:ext>
              </a:extLst>
            </p:cNvPr>
            <p:cNvSpPr/>
            <p:nvPr/>
          </p:nvSpPr>
          <p:spPr>
            <a:xfrm>
              <a:off x="2172399" y="4781550"/>
              <a:ext cx="2723451" cy="17806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2530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higher section B</a:t>
            </a:r>
          </a:p>
        </p:txBody>
      </p:sp>
      <p:sp>
        <p:nvSpPr>
          <p:cNvPr id="14" name="Pentagon 8">
            <a:extLst>
              <a:ext uri="{FF2B5EF4-FFF2-40B4-BE49-F238E27FC236}">
                <a16:creationId xmlns:a16="http://schemas.microsoft.com/office/drawing/2014/main" id="{841D3E12-371A-0736-B16F-7DFF904C14F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514F572-6D30-2ACE-78A3-5E00D4F12B05}"/>
              </a:ext>
            </a:extLst>
          </p:cNvPr>
          <p:cNvGrpSpPr/>
          <p:nvPr/>
        </p:nvGrpSpPr>
        <p:grpSpPr>
          <a:xfrm>
            <a:off x="1915929" y="117211"/>
            <a:ext cx="6923271" cy="6153389"/>
            <a:chOff x="1915929" y="117211"/>
            <a:chExt cx="6923271" cy="615338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F1E4558-5634-E0F5-33DB-79ABD1DC7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15929" y="226670"/>
              <a:ext cx="6923271" cy="604393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A837F5B-5D46-FAB5-3854-99958154F082}"/>
                </a:ext>
              </a:extLst>
            </p:cNvPr>
            <p:cNvSpPr/>
            <p:nvPr/>
          </p:nvSpPr>
          <p:spPr>
            <a:xfrm>
              <a:off x="4924425" y="117211"/>
              <a:ext cx="3914775" cy="12067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20731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model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4635" y="681318"/>
            <a:ext cx="6920753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kettle has a power rating of 2 kW. It is connected to a 240 V mains power supply.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How much charge flows through the kettle in 30 seconds?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equations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und on the equation sheet provided.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4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marks)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81674" y="5879068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charge ………………………  C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4B614E2D-01E0-8C10-28E2-5BCA8BFC2B1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67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712F8F-895C-0122-1B10-A71143705F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65" t="4538" r="2334" b="55139"/>
          <a:stretch/>
        </p:blipFill>
        <p:spPr>
          <a:xfrm>
            <a:off x="2036879" y="663639"/>
            <a:ext cx="6926146" cy="547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2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F6DED9-0855-53E7-E9D8-7DC619CA09CC}"/>
              </a:ext>
            </a:extLst>
          </p:cNvPr>
          <p:cNvGrpSpPr/>
          <p:nvPr/>
        </p:nvGrpSpPr>
        <p:grpSpPr>
          <a:xfrm>
            <a:off x="2119449" y="517321"/>
            <a:ext cx="6805475" cy="5867432"/>
            <a:chOff x="2119449" y="517321"/>
            <a:chExt cx="6805475" cy="586743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881B902-69C3-BBC4-96C1-579736489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9449" y="560631"/>
              <a:ext cx="6805475" cy="5824122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B9A7797-711F-9827-9C49-957638A900D4}"/>
                </a:ext>
              </a:extLst>
            </p:cNvPr>
            <p:cNvSpPr/>
            <p:nvPr/>
          </p:nvSpPr>
          <p:spPr>
            <a:xfrm>
              <a:off x="3676650" y="517321"/>
              <a:ext cx="2781300" cy="4867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</p:spTree>
    <p:extLst>
      <p:ext uri="{BB962C8B-B14F-4D97-AF65-F5344CB8AC3E}">
        <p14:creationId xmlns:p14="http://schemas.microsoft.com/office/powerpoint/2010/main" val="375009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C4C2D176-4B34-9E44-3C74-9196168D3C9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4C79A4-0441-0B17-9AD7-4D60F4603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5929" y="622169"/>
            <a:ext cx="7187654" cy="399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54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91DA1D-DE58-D84A-226E-F04D00A576A6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C640CE-A7DC-9679-3579-4D4788A22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364" y="623643"/>
            <a:ext cx="6806036" cy="6058120"/>
          </a:xfrm>
          <a:prstGeom prst="rect">
            <a:avLst/>
          </a:prstGeom>
        </p:spPr>
      </p:pic>
      <p:sp>
        <p:nvSpPr>
          <p:cNvPr id="17" name="Pentagon 8">
            <a:extLst>
              <a:ext uri="{FF2B5EF4-FFF2-40B4-BE49-F238E27FC236}">
                <a16:creationId xmlns:a16="http://schemas.microsoft.com/office/drawing/2014/main" id="{3CCC7FA4-7FE7-3427-4568-0293F7B56EC8}"/>
              </a:ext>
            </a:extLst>
          </p:cNvPr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</p:spTree>
    <p:extLst>
      <p:ext uri="{BB962C8B-B14F-4D97-AF65-F5344CB8AC3E}">
        <p14:creationId xmlns:p14="http://schemas.microsoft.com/office/powerpoint/2010/main" val="3198116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A typical  calculation from this topic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91DA1D-DE58-D84A-226E-F04D00A576A6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0A0F5-EC2E-0079-3C41-BDCE4B2DE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041" y="761749"/>
            <a:ext cx="6721093" cy="333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717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3562</TotalTime>
  <Words>503</Words>
  <Application>Microsoft Office PowerPoint</Application>
  <PresentationFormat>On-screen Show (4:3)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85</cp:revision>
  <cp:lastPrinted>2024-04-27T14:39:07Z</cp:lastPrinted>
  <dcterms:created xsi:type="dcterms:W3CDTF">2024-03-02T13:55:58Z</dcterms:created>
  <dcterms:modified xsi:type="dcterms:W3CDTF">2024-04-28T06:33:20Z</dcterms:modified>
</cp:coreProperties>
</file>