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319" r:id="rId2"/>
    <p:sldId id="1320" r:id="rId3"/>
    <p:sldId id="1321" r:id="rId4"/>
    <p:sldId id="1322" r:id="rId5"/>
    <p:sldId id="1323" r:id="rId6"/>
    <p:sldId id="1324" r:id="rId7"/>
    <p:sldId id="1325" r:id="rId8"/>
    <p:sldId id="1326" r:id="rId9"/>
    <p:sldId id="1327" r:id="rId10"/>
    <p:sldId id="1328" r:id="rId11"/>
    <p:sldId id="1329" r:id="rId12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1.2 Key Concepts of Physics A3 for paper 2" id="{145AB5FE-7AC6-4917-8FCD-E4B8150A1414}">
          <p14:sldIdLst>
            <p14:sldId id="1319"/>
            <p14:sldId id="1320"/>
            <p14:sldId id="1321"/>
            <p14:sldId id="1322"/>
            <p14:sldId id="1323"/>
            <p14:sldId id="1324"/>
            <p14:sldId id="1325"/>
            <p14:sldId id="1326"/>
            <p14:sldId id="1327"/>
            <p14:sldId id="1328"/>
            <p14:sldId id="13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71717" y="916926"/>
            <a:ext cx="8928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Key Concepts of Physics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3D13A4-6542-835E-6B84-326544F0400A}"/>
              </a:ext>
            </a:extLst>
          </p:cNvPr>
          <p:cNvSpPr txBox="1"/>
          <p:nvPr/>
        </p:nvSpPr>
        <p:spPr>
          <a:xfrm>
            <a:off x="5116835" y="4156644"/>
            <a:ext cx="3757753" cy="193899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mixed tiers - no difference for foundation or higher)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24839B-9527-3645-642F-CB4F36071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74190">
            <a:off x="322219" y="4314280"/>
            <a:ext cx="3029301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49E99D-CDE5-7448-7E0F-BE2100FAE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24" y="4057917"/>
            <a:ext cx="3112315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3433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(foundation only)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3390" y="1184452"/>
            <a:ext cx="7228114" cy="4603894"/>
          </a:xfrm>
          <a:prstGeom prst="rect">
            <a:avLst/>
          </a:prstGeom>
        </p:spPr>
      </p:pic>
      <p:sp>
        <p:nvSpPr>
          <p:cNvPr id="2" name="Pentagon 8">
            <a:extLst>
              <a:ext uri="{FF2B5EF4-FFF2-40B4-BE49-F238E27FC236}">
                <a16:creationId xmlns:a16="http://schemas.microsoft.com/office/drawing/2014/main" id="{F43E4D4B-817E-6425-8686-AE3C91D9AA7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87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475" y="841094"/>
            <a:ext cx="6885431" cy="4582763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1E9814F7-4A6D-7445-EEA3-40E460504A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91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r="981"/>
          <a:stretch/>
        </p:blipFill>
        <p:spPr>
          <a:xfrm>
            <a:off x="1837765" y="761749"/>
            <a:ext cx="7227575" cy="4665940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1D2EA8E-F272-A976-ADB0-70437841F23E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21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equations to model answering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" r="-152"/>
          <a:stretch/>
        </p:blipFill>
        <p:spPr>
          <a:xfrm>
            <a:off x="1915929" y="578047"/>
            <a:ext cx="7119374" cy="4483835"/>
          </a:xfrm>
          <a:prstGeom prst="rect">
            <a:avLst/>
          </a:prstGeom>
        </p:spPr>
      </p:pic>
      <p:sp>
        <p:nvSpPr>
          <p:cNvPr id="3" name="Pentagon 8">
            <a:extLst>
              <a:ext uri="{FF2B5EF4-FFF2-40B4-BE49-F238E27FC236}">
                <a16:creationId xmlns:a16="http://schemas.microsoft.com/office/drawing/2014/main" id="{4C2BDC93-9BAA-B047-AC16-D8A86FF6045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85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worked</a:t>
            </a:r>
            <a:r>
              <a:rPr kumimoji="0" lang="en-GB" sz="9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answer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24635" y="681318"/>
            <a:ext cx="6869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 that 60 km/h is a slower speed than 18 m/s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 marks)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4A6F07AE-5464-EA13-D13A-34545AD9170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99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32EE997A-56E7-BBAB-0B75-357CB5A83864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8743F0-F152-079B-20E9-E6944107B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00" t="5587" r="4942" b="68094"/>
          <a:stretch/>
        </p:blipFill>
        <p:spPr>
          <a:xfrm>
            <a:off x="2125683" y="719678"/>
            <a:ext cx="6718957" cy="371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5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bottom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B497909E-54CE-BC49-3F09-F61ED8681451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072EA0-E699-A444-0FA0-722374FF560A}"/>
              </a:ext>
            </a:extLst>
          </p:cNvPr>
          <p:cNvGrpSpPr/>
          <p:nvPr/>
        </p:nvGrpSpPr>
        <p:grpSpPr>
          <a:xfrm>
            <a:off x="2691224" y="578049"/>
            <a:ext cx="4594473" cy="6162740"/>
            <a:chOff x="2691224" y="578049"/>
            <a:chExt cx="4594473" cy="616274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F0D443E-67EF-5C39-F316-078B8B0E5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91224" y="578049"/>
              <a:ext cx="4594473" cy="6030684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1C70DEA-F3B6-7A80-87F6-B18455F6AD4F}"/>
                </a:ext>
              </a:extLst>
            </p:cNvPr>
            <p:cNvSpPr/>
            <p:nvPr/>
          </p:nvSpPr>
          <p:spPr>
            <a:xfrm>
              <a:off x="2691224" y="6172203"/>
              <a:ext cx="409027" cy="568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39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7BD45D13-7DAE-4B6E-B01D-8582A4FE5DB3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B874F7-B46A-4B91-2BCF-EF681992F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5115" y="635378"/>
            <a:ext cx="4680582" cy="610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2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2C76B49-DB37-63CF-FD56-11366AD4E4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9C671E-FA75-5E2C-FE89-8CF664CA0CC5}"/>
              </a:ext>
            </a:extLst>
          </p:cNvPr>
          <p:cNvGrpSpPr/>
          <p:nvPr/>
        </p:nvGrpSpPr>
        <p:grpSpPr>
          <a:xfrm>
            <a:off x="2472072" y="662892"/>
            <a:ext cx="4364157" cy="6039362"/>
            <a:chOff x="2472072" y="662892"/>
            <a:chExt cx="4364157" cy="603936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FC7778A-2FBB-42CE-1EA4-5A51B3E82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72072" y="662892"/>
              <a:ext cx="4364157" cy="6039362"/>
            </a:xfrm>
            <a:prstGeom prst="rect">
              <a:avLst/>
            </a:prstGeom>
          </p:spPr>
        </p:pic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2D51AAB6-2D66-C08C-C5CD-7A0BEF1312C3}"/>
                </a:ext>
              </a:extLst>
            </p:cNvPr>
            <p:cNvCxnSpPr/>
            <p:nvPr/>
          </p:nvCxnSpPr>
          <p:spPr>
            <a:xfrm>
              <a:off x="6522720" y="1601538"/>
              <a:ext cx="78377" cy="79331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731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2C76B49-DB37-63CF-FD56-11366AD4E455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B9A3E-2E6E-05E8-389A-2259EDAFF8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789" y="3904795"/>
            <a:ext cx="432514" cy="4505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4F118EA-F35E-FAC1-28CC-DA236F36C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2330" y="560631"/>
            <a:ext cx="4389624" cy="61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1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473</Words>
  <Application>Microsoft Office PowerPoint</Application>
  <PresentationFormat>On-screen Show (4:3)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2024-04-28T06:19:59Z</dcterms:modified>
</cp:coreProperties>
</file>