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62" r:id="rId2"/>
    <p:sldId id="1263" r:id="rId3"/>
    <p:sldId id="1264" r:id="rId4"/>
    <p:sldId id="1265" r:id="rId5"/>
    <p:sldId id="1266" r:id="rId6"/>
    <p:sldId id="1267" r:id="rId7"/>
    <p:sldId id="1268" r:id="rId8"/>
    <p:sldId id="1269" r:id="rId9"/>
    <p:sldId id="1270" r:id="rId10"/>
    <p:sldId id="1271" r:id="rId11"/>
    <p:sldId id="1272" r:id="rId12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.1 Key Concepts of Physics A3 for paper 1" id="{7863A6E5-AE11-48FE-BE1E-F8B2B48868F7}">
          <p14:sldIdLst>
            <p14:sldId id="1262"/>
            <p14:sldId id="1263"/>
            <p14:sldId id="1264"/>
            <p14:sldId id="1265"/>
            <p14:sldId id="1266"/>
            <p14:sldId id="1267"/>
            <p14:sldId id="1268"/>
            <p14:sldId id="1269"/>
            <p14:sldId id="1270"/>
            <p14:sldId id="1271"/>
            <p14:sldId id="1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/>
              </a:rPr>
              <a:t>Key Concepts of Physics</a:t>
            </a:r>
            <a:endParaRPr kumimoji="0" lang="en-US" sz="3600" b="1" i="0" u="none" strike="noStrike" kern="1200" cap="none" spc="0" normalizeH="0" baseline="0" noProof="0" dirty="0">
              <a:ln w="11430"/>
              <a:solidFill>
                <a:srgbClr val="FF3399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E26CB-4048-B6EC-B52A-1946B514C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5905">
            <a:off x="552090" y="4256444"/>
            <a:ext cx="3170772" cy="2213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D8B9DB-49EC-5084-F82A-06CA516ED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037" y="4212476"/>
            <a:ext cx="3401175" cy="2365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3D13A4-6542-835E-6B84-326544F0400A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</p:spTree>
    <p:extLst>
      <p:ext uri="{BB962C8B-B14F-4D97-AF65-F5344CB8AC3E}">
        <p14:creationId xmlns:p14="http://schemas.microsoft.com/office/powerpoint/2010/main" val="70610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(foundation only)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3390" y="1155472"/>
            <a:ext cx="7228114" cy="4661854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43E4D4B-817E-6425-8686-AE3C91D9AA7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51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9079" y="841094"/>
            <a:ext cx="7226224" cy="4582763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1E9814F7-4A6D-7445-EEA3-40E460504A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35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1956"/>
          <a:stretch/>
        </p:blipFill>
        <p:spPr>
          <a:xfrm>
            <a:off x="1837765" y="908700"/>
            <a:ext cx="7076637" cy="4795413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1D2EA8E-F272-A976-ADB0-70437841F23E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36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r="1039"/>
          <a:stretch/>
        </p:blipFill>
        <p:spPr>
          <a:xfrm>
            <a:off x="2002971" y="560631"/>
            <a:ext cx="6878636" cy="4385838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C2BDC93-9BAA-B047-AC16-D8A86FF6045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584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worked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869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 that 60 km/h is a slower speed than 18 m/s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(3 marks)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4A6F07AE-5464-EA13-D13A-34545AD9170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70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32EE997A-56E7-BBAB-0B75-357CB5A83864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8743F0-F152-079B-20E9-E6944107B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0" t="5587" r="4942" b="68094"/>
          <a:stretch/>
        </p:blipFill>
        <p:spPr>
          <a:xfrm>
            <a:off x="2125683" y="719678"/>
            <a:ext cx="6718957" cy="371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bottom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B497909E-54CE-BC49-3F09-F61ED8681451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F0D443E-67EF-5C39-F316-078B8B0E5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21130" y="1422710"/>
            <a:ext cx="5887272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6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7BD45D13-7DAE-4B6E-B01D-8582A4FE5DB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B874F7-B46A-4B91-2BCF-EF681992F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51178" y="1312271"/>
            <a:ext cx="6047816" cy="4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1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2C76B49-DB37-63CF-FD56-11366AD4E4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C7778A-2FBB-42CE-1EA4-5A51B3E82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977341" y="1484641"/>
            <a:ext cx="6180620" cy="443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2C76B49-DB37-63CF-FD56-11366AD4E4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B9A3E-2E6E-05E8-389A-2259EDAFF8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89" y="3904795"/>
            <a:ext cx="432514" cy="4505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F118EA-F35E-FAC1-28CC-DA236F36C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434614" y="1592431"/>
            <a:ext cx="6103572" cy="419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7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3563</TotalTime>
  <Words>473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2024-04-28T06:18:31Z</dcterms:modified>
</cp:coreProperties>
</file>